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8"/>
  </p:notesMasterIdLst>
  <p:sldIdLst>
    <p:sldId id="256" r:id="rId2"/>
    <p:sldId id="258" r:id="rId3"/>
    <p:sldId id="309" r:id="rId4"/>
    <p:sldId id="301" r:id="rId5"/>
    <p:sldId id="310" r:id="rId6"/>
    <p:sldId id="311" r:id="rId7"/>
    <p:sldId id="302" r:id="rId8"/>
    <p:sldId id="303" r:id="rId9"/>
    <p:sldId id="304" r:id="rId10"/>
    <p:sldId id="305" r:id="rId11"/>
    <p:sldId id="306" r:id="rId12"/>
    <p:sldId id="307" r:id="rId13"/>
    <p:sldId id="289" r:id="rId14"/>
    <p:sldId id="308" r:id="rId15"/>
    <p:sldId id="312" r:id="rId16"/>
    <p:sldId id="30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B3695-BE33-499D-90A8-032675736CD7}" type="datetimeFigureOut">
              <a:rPr lang="en-US" smtClean="0"/>
              <a:t>1/17/2023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BE06C-FCD1-4DB7-8944-21F9508A1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8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C429E31-FFBC-432A-99EC-5AE4132DD090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44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7614-6CFF-41BE-98F4-5B1D322FF192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7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A48FDCC-72EE-45E8-B637-A494F402C874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92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4C6885F-05AA-4BB4-9575-6F7A348E217A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93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1AF308C-52AF-4E7E-AE26-BF837A465BAA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870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21998-2297-4412-A0DB-E682CF5001F0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4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7334-D4C0-42BB-838A-9A23BFCE81FD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70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FB7C-1F78-4D38-BF27-5DEF826ED896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47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154C20-F3F5-4685-A5DE-52F243C6939E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9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5D27-CCB8-4F73-97B0-C2EAE59DCD27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6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0AAD90E-076D-4D64-ADB8-4F29F41BD8C7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0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8CC7-C784-46E9-9C26-D77B35285285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66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C49B2-F6CD-4CAE-9595-FB3221115B7E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7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AE26-D000-4992-90FC-152E51F7FE6A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6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0ED2-E0E9-4F14-A454-558F62DC25AC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60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B1181-9588-412B-AFFE-BC2380E52AC0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6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522C-2206-4A2D-903B-FD190C0672F9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9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EA8BA-9048-4418-A590-0EDCA3244066}" type="datetime1">
              <a:rPr lang="en-US" smtClean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4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C8F70-73D6-925B-D4B0-8BAAA8A11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720" y="1722531"/>
            <a:ext cx="10288555" cy="185545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open world program 2023</a:t>
            </a:r>
            <a:br>
              <a:rPr lang="en-US" dirty="0"/>
            </a:br>
            <a:r>
              <a:rPr lang="en-US" dirty="0"/>
              <a:t>georgia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A1BF5-FDDB-075F-0F9F-903206BEF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6289" y="3936783"/>
            <a:ext cx="6559419" cy="1683878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October 13-21, 2023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7695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Financial Coordinator</a:t>
            </a:r>
            <a:endParaRPr lang="en-US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Understand what is/is not reimbursable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Use official OW system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Manage receipts,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Medical/Emergency Coordinator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Purchase Covid test kits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Administer tests on arrival &amp; prior to departure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Know protocols for handling emergencies &amp; insurance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Know OW harassment protocols 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4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Media Coordinator </a:t>
            </a:r>
            <a:r>
              <a:rPr lang="en-US" sz="2400" dirty="0"/>
              <a:t>(Cindy Shireman, Primary)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Handle coordination with media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Follow OW press release guidelines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Posts on Club website &amp; social media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Manage press contacts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Club Meeting Coordinator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Obtain Rotary flags, 4-way test coins, other keepsakes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Make any special arrangements for Club meeting &amp; delegation presentation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783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Delegate Presentation Coordinator </a:t>
            </a:r>
            <a:endParaRPr lang="en-US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Arrange for delegate presentations within interpreter guidelines (e.g., to City Council meeting, library, university, professional organizations, etc.)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Weekday Coordinators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Work with Brad &amp; Shari to create Monday through Friday itinerary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Make arrangements for daily meetings, meals, etc.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b="1" dirty="0"/>
              <a:t>NOTE: Many organizations have already been contacted &amp; agreed to participate, so coordinators need to work out the details.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05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334" y="731346"/>
            <a:ext cx="8610600" cy="1293028"/>
          </a:xfrm>
        </p:spPr>
        <p:txBody>
          <a:bodyPr/>
          <a:lstStyle/>
          <a:p>
            <a:r>
              <a:rPr lang="en-US" dirty="0"/>
              <a:t>clubrunner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r>
              <a:rPr lang="en-US" sz="3200" dirty="0"/>
              <a:t>All OW documents have been loaded into Clubrunner</a:t>
            </a:r>
          </a:p>
          <a:p>
            <a:r>
              <a:rPr lang="en-US" sz="3200" dirty="0"/>
              <a:t>Feel free to take a look: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B5C26E-2D1B-13B7-605B-1AADBDB7A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608" y="3077740"/>
            <a:ext cx="7973980" cy="329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46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What we need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Please take a handout and consider taking a role in this exciting project!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Brad &amp; I are happy to answer any questions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GOAL: Identify all volunteers by February 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More detailed one-on-ones will be scheduled with volunteers on their specific topics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866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460" y="1354903"/>
            <a:ext cx="11192069" cy="4590661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7200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ritannic Bold" panose="020B0903060703020204" pitchFamily="34" charset="0"/>
              </a:rPr>
              <a:t>Please join us in making this project a success!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7DE5BE-BC0C-2A14-180A-B383C8B29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544" y="3400425"/>
            <a:ext cx="52959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56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837" y="1194318"/>
            <a:ext cx="9032031" cy="120364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824" y="1838130"/>
            <a:ext cx="11192069" cy="4590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4EE58-47D7-9964-85E2-6DAD5331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261192-6839-CAAE-DE1F-6494DB29E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217" y="1057274"/>
            <a:ext cx="6753566" cy="558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7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7" y="773704"/>
            <a:ext cx="8610600" cy="1293028"/>
          </a:xfrm>
        </p:spPr>
        <p:txBody>
          <a:bodyPr/>
          <a:lstStyle/>
          <a:p>
            <a:r>
              <a:rPr lang="en-US" dirty="0"/>
              <a:t>What is open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5"/>
            <a:ext cx="11206065" cy="477727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Funded by independent agency of Congress, the Congressional Office for International Leadership (COIL)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Brings leaders from partner Eurasian countries to the US 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/>
              <a:t>Stay in Host homes to experience US home life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/>
              <a:t>Participate in a program related to their topic of interest through contact with US business, government, educational institutions, civic and community leaders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/>
              <a:t>Engage in discussions of timely issues and how we address them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Builds relationships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Allows delegates to “see America from the inside out”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We are the only club in our district participating in this program!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28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7" y="773704"/>
            <a:ext cx="8610600" cy="1293028"/>
          </a:xfrm>
        </p:spPr>
        <p:txBody>
          <a:bodyPr/>
          <a:lstStyle/>
          <a:p>
            <a:r>
              <a:rPr lang="en-US" dirty="0"/>
              <a:t>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October 13-21, 2023 with Georgia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Delegation of 7 </a:t>
            </a:r>
            <a:r>
              <a:rPr lang="en-US" sz="2800" dirty="0"/>
              <a:t>(5 delegates + Facilitator + Interpreter)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Theme: Volunteerism &amp; Civic Action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Resocialization &amp; rehabilitation of former prisoners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Meet with governmental, institutional, education &amp; community resources to learn from them.  Examples:</a:t>
            </a:r>
          </a:p>
          <a:p>
            <a:pPr marL="457200" lvl="1" indent="0">
              <a:buNone/>
            </a:pPr>
            <a:r>
              <a:rPr lang="en-US" sz="3000" dirty="0"/>
              <a:t>	</a:t>
            </a:r>
            <a:r>
              <a:rPr lang="en-US" sz="2600" dirty="0"/>
              <a:t>~Western Technical College	~WI Department of Corrections</a:t>
            </a:r>
          </a:p>
          <a:p>
            <a:pPr marL="457200" lvl="1" indent="0">
              <a:buNone/>
            </a:pPr>
            <a:r>
              <a:rPr lang="en-US" sz="2600" dirty="0"/>
              <a:t>	~La Crosse County Sheriff	~Mayor of La Crosse</a:t>
            </a:r>
          </a:p>
          <a:p>
            <a:pPr marL="457200" lvl="1" indent="0">
              <a:buNone/>
            </a:pPr>
            <a:r>
              <a:rPr lang="en-US" sz="2600" dirty="0"/>
              <a:t>	~Fair Shake				~Leap for Ladies</a:t>
            </a:r>
          </a:p>
          <a:p>
            <a:pPr marL="457200" lvl="1" indent="0">
              <a:buNone/>
            </a:pPr>
            <a:r>
              <a:rPr lang="en-US" sz="2600" dirty="0"/>
              <a:t>	~JustDane Circles of Support &amp; Journey Home</a:t>
            </a:r>
          </a:p>
          <a:p>
            <a:pPr marL="457200" lvl="1" indent="0">
              <a:buNone/>
            </a:pPr>
            <a:r>
              <a:rPr lang="en-US" sz="2600" dirty="0"/>
              <a:t>	~WI Crime Prevention Practitioner’s Association</a:t>
            </a:r>
          </a:p>
          <a:p>
            <a:pPr marL="457200" lvl="1" indent="0">
              <a:buNone/>
            </a:pPr>
            <a:r>
              <a:rPr lang="en-US" sz="2600" dirty="0"/>
              <a:t>	~etc.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2739" y="946320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Where is Georgia?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33" y="1992824"/>
            <a:ext cx="11737910" cy="499580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30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6F9B3-4060-C001-FD0B-3A3F60EA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70F915-22C5-EAAF-917A-183BE09BA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236" y="1992824"/>
            <a:ext cx="7783527" cy="481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2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0060" y="736381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INITIAL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Received 23 documents from national office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Many components to this Program 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Many regulations to be followed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So we quickly came to a realization……</a:t>
            </a:r>
          </a:p>
          <a:p>
            <a:pPr marL="457200" lvl="1" indent="0">
              <a:buNone/>
            </a:pPr>
            <a:r>
              <a:rPr lang="en-US" sz="3000" dirty="0"/>
              <a:t>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5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0060" y="736381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85191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000" dirty="0"/>
              <a:t>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  <a:p>
            <a:endParaRPr lang="en-US" sz="3400" dirty="0"/>
          </a:p>
          <a:p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>
              <a:buNone/>
            </a:pPr>
            <a:r>
              <a:rPr lang="en-US" sz="3400" dirty="0"/>
              <a:t>      To successfully complete a project like this!</a:t>
            </a:r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B27DF5-6E76-0B44-8337-37D32A195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1" y="1382895"/>
            <a:ext cx="7557951" cy="4371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0846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0060" y="736381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We need your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We’ve broken the workload down into “chunks”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Need a Primary for each category who will: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Master the requirements and rules for that component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Develop the details needed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Be the “go to” person for any questions on that piece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Choose a Backup to share the workload &amp; act as Primary when needed (e.g., if Primary out sick with Covid)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61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Host Family Coordinator </a:t>
            </a:r>
            <a:r>
              <a:rPr lang="en-US" sz="2400" dirty="0"/>
              <a:t>(Nancy Schmidt, Primary)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Arrange 6 host families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Complete forms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Manage issues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Social Activity Coordinator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Create schedule of activities from arrival Friday through Saturday &amp; Sunday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Make event arrangements/get tickets/etc.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573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6714" y="708389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Transportation Coordinator </a:t>
            </a:r>
            <a:r>
              <a:rPr lang="en-US" sz="2400" dirty="0"/>
              <a:t>(Tan Pham, Primary; Tom Byerly, Backup)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Investigate transportation options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Make arrangements for vehicle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Coordinate schedule of drivers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Interpreter Coordinator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Know rules for interpreters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Arrange hotel room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Handle issues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319870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11445</TotalTime>
  <Words>674</Words>
  <Application>Microsoft Office PowerPoint</Application>
  <PresentationFormat>Widescreen</PresentationFormat>
  <Paragraphs>166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Britannic Bold</vt:lpstr>
      <vt:lpstr>Calibri</vt:lpstr>
      <vt:lpstr>Century Gothic</vt:lpstr>
      <vt:lpstr>Wingdings</vt:lpstr>
      <vt:lpstr>Vapor Trail</vt:lpstr>
      <vt:lpstr>  open world program 2023 georgia</vt:lpstr>
      <vt:lpstr>What is open world?</vt:lpstr>
      <vt:lpstr>opportunity</vt:lpstr>
      <vt:lpstr>Where is Georgia?</vt:lpstr>
      <vt:lpstr>INITIAL REVIEW</vt:lpstr>
      <vt:lpstr>  </vt:lpstr>
      <vt:lpstr>We need your help!</vt:lpstr>
      <vt:lpstr>roles</vt:lpstr>
      <vt:lpstr>roles</vt:lpstr>
      <vt:lpstr>roles</vt:lpstr>
      <vt:lpstr>roles</vt:lpstr>
      <vt:lpstr>roles</vt:lpstr>
      <vt:lpstr>clubrunner</vt:lpstr>
      <vt:lpstr>What we need now</vt:lpstr>
      <vt:lpstr> 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to Meet You!</dc:title>
  <dc:creator>Shari Laffredi</dc:creator>
  <cp:lastModifiedBy>Shari Laffredi</cp:lastModifiedBy>
  <cp:revision>63</cp:revision>
  <cp:lastPrinted>2022-12-13T16:00:06Z</cp:lastPrinted>
  <dcterms:created xsi:type="dcterms:W3CDTF">2022-07-29T21:09:38Z</dcterms:created>
  <dcterms:modified xsi:type="dcterms:W3CDTF">2023-01-17T15:01:10Z</dcterms:modified>
</cp:coreProperties>
</file>